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9322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03406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270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7085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4255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9934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38225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95000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33434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5151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3377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36CAA-BA4E-4316-8A51-32357CA117CC}" type="datetimeFigureOut">
              <a:rPr lang="fa-IR" smtClean="0"/>
              <a:t>26/03/1448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ACC0C-B45F-449B-A05F-00665B0649D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3660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33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55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66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9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39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76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73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03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3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77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OF-Graphic</dc:creator>
  <cp:lastModifiedBy>OF-Graphic</cp:lastModifiedBy>
  <cp:revision>1</cp:revision>
  <dcterms:created xsi:type="dcterms:W3CDTF">2026-09-08T12:47:06Z</dcterms:created>
  <dcterms:modified xsi:type="dcterms:W3CDTF">2026-09-08T12:52:50Z</dcterms:modified>
</cp:coreProperties>
</file>